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bg-BG"/>
              <a:t>Щракнете за редакция стил подзагл. обр.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04224-5F53-4681-B114-4FDA2DEB297A}" type="datetimeFigureOut">
              <a:rPr lang="bg-BG" smtClean="0"/>
              <a:t>21.1.2019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5E07B-6C49-45E8-9BB0-876BFAD0C1D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68234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04224-5F53-4681-B114-4FDA2DEB297A}" type="datetimeFigureOut">
              <a:rPr lang="bg-BG" smtClean="0"/>
              <a:t>21.1.2019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5E07B-6C49-45E8-9BB0-876BFAD0C1D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11056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04224-5F53-4681-B114-4FDA2DEB297A}" type="datetimeFigureOut">
              <a:rPr lang="bg-BG" smtClean="0"/>
              <a:t>21.1.2019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5E07B-6C49-45E8-9BB0-876BFAD0C1D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587108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04224-5F53-4681-B114-4FDA2DEB297A}" type="datetimeFigureOut">
              <a:rPr lang="bg-BG" smtClean="0"/>
              <a:t>21.1.2019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5E07B-6C49-45E8-9BB0-876BFAD0C1D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6752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bg-BG"/>
              <a:t>Редакт. стил загл. образец</a:t>
            </a:r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04224-5F53-4681-B114-4FDA2DEB297A}" type="datetimeFigureOut">
              <a:rPr lang="bg-BG" smtClean="0"/>
              <a:t>21.1.2019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5E07B-6C49-45E8-9BB0-876BFAD0C1D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08347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04224-5F53-4681-B114-4FDA2DEB297A}" type="datetimeFigureOut">
              <a:rPr lang="bg-BG" smtClean="0"/>
              <a:t>21.1.2019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5E07B-6C49-45E8-9BB0-876BFAD0C1D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38668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5" name="Текстов контейне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6" name="Контейнер за съдържание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04224-5F53-4681-B114-4FDA2DEB297A}" type="datetimeFigureOut">
              <a:rPr lang="bg-BG" smtClean="0"/>
              <a:t>21.1.2019 г.</a:t>
            </a:fld>
            <a:endParaRPr lang="bg-BG"/>
          </a:p>
        </p:txBody>
      </p:sp>
      <p:sp>
        <p:nvSpPr>
          <p:cNvPr id="8" name="Контейнер за долния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Контейнер за номер н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5E07B-6C49-45E8-9BB0-876BFAD0C1D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79854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04224-5F53-4681-B114-4FDA2DEB297A}" type="datetimeFigureOut">
              <a:rPr lang="bg-BG" smtClean="0"/>
              <a:t>21.1.2019 г.</a:t>
            </a:fld>
            <a:endParaRPr lang="bg-BG"/>
          </a:p>
        </p:txBody>
      </p:sp>
      <p:sp>
        <p:nvSpPr>
          <p:cNvPr id="4" name="Контейнер за долния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Контейнер за номер н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5E07B-6C49-45E8-9BB0-876BFAD0C1D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907984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04224-5F53-4681-B114-4FDA2DEB297A}" type="datetimeFigureOut">
              <a:rPr lang="bg-BG" smtClean="0"/>
              <a:t>21.1.2019 г.</a:t>
            </a:fld>
            <a:endParaRPr lang="bg-BG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5E07B-6C49-45E8-9BB0-876BFAD0C1D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23044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04224-5F53-4681-B114-4FDA2DEB297A}" type="datetimeFigureOut">
              <a:rPr lang="bg-BG" smtClean="0"/>
              <a:t>21.1.2019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5E07B-6C49-45E8-9BB0-876BFAD0C1D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89530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bg-BG"/>
              <a:t>Редакт. стил загл. образец</a:t>
            </a:r>
          </a:p>
        </p:txBody>
      </p:sp>
      <p:sp>
        <p:nvSpPr>
          <p:cNvPr id="3" name="Контейнер за картина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04224-5F53-4681-B114-4FDA2DEB297A}" type="datetimeFigureOut">
              <a:rPr lang="bg-BG" smtClean="0"/>
              <a:t>21.1.2019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5E07B-6C49-45E8-9BB0-876BFAD0C1D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87967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заглавие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/>
              <a:t>Редакт. стил загл. образец</a:t>
            </a:r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04224-5F53-4681-B114-4FDA2DEB297A}" type="datetimeFigureOut">
              <a:rPr lang="bg-BG" smtClean="0"/>
              <a:t>21.1.2019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5E07B-6C49-45E8-9BB0-876BFAD0C1D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75334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48730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PresentationFormat>Широк екран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на PowerPoint</dc:title>
  <dc:creator/>
  <cp:lastModifiedBy/>
  <cp:revision>2</cp:revision>
</cp:coreProperties>
</file>