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89273" autoAdjust="0"/>
  </p:normalViewPr>
  <p:slideViewPr>
    <p:cSldViewPr snapToGrid="0">
      <p:cViewPr varScale="1">
        <p:scale>
          <a:sx n="100" d="100"/>
          <a:sy n="100" d="100"/>
        </p:scale>
        <p:origin x="37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16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zhalter für Überschrif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32E96E-41F7-40C5-8419-297958CC00FA}" type="datetimeFigureOut">
              <a:rPr lang="de-DE" smtClean="0"/>
              <a:t>10/30/2013</a:t>
            </a:fld>
            <a:endParaRPr lang="de-DE"/>
          </a:p>
        </p:txBody>
      </p:sp>
      <p:sp>
        <p:nvSpPr>
          <p:cNvPr id="4" name="Platzhalter für Folienbi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Platzhalter für Notizen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6999B8-B6B4-4561-A3CD-BBCDAB9FC9D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43286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zhalter für Folienbild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zhalter für Notizen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999B8-B6B4-4561-A3CD-BBCDAB9FC9D9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76442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de-DE" smtClean="0"/>
              <a:t>30.10.2013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20518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de-DE" smtClean="0"/>
              <a:t>30.10.2013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77304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de-DE" smtClean="0"/>
              <a:t>30.10.2013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61801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de-DE" smtClean="0"/>
              <a:t>30.10.2013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60619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de-DE" smtClean="0"/>
              <a:t>30.10.2013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72125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de-DE" smtClean="0"/>
              <a:t>30.10.2013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3403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de-DE" smtClean="0"/>
              <a:t>30.10.2013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53759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de-DE" smtClean="0"/>
              <a:t>30.10.2013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5284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de-DE" smtClean="0"/>
              <a:t>30.10.2013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35599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de-DE" smtClean="0"/>
              <a:t>30.10.2013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4960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Bildplatzhalt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Klicken Sie auf das Symbol, um ein Bild hinzuzufügen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de-DE" smtClean="0"/>
              <a:t>30.10.2013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55540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C18F51-09EC-435C-A3BA-64A766E099C0}" type="datetimeFigureOut">
              <a:rPr lang="de-DE" smtClean="0"/>
              <a:t>30.10.2013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95586-F03A-48D1-94DF-16B239DF4FB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24136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26011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ew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1</Words>
  <PresentationFormat>Widescreen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Arial</vt:lpstr>
      <vt:lpstr>Office Theme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5</cp:revision>
  <dcterms:created xsi:type="dcterms:W3CDTF">2012-12-03T06:56:55Z</dcterms:created>
  <dcterms:modified xsi:type="dcterms:W3CDTF">2013-10-30T14:12:17Z</dcterms:modified>
</cp:coreProperties>
</file>