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u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89273" autoAdjust="0"/>
  </p:normalViewPr>
  <p:slideViewPr>
    <p:cSldViewPr snapToGrid="0">
      <p:cViewPr varScale="1">
        <p:scale>
          <a:sx n="100" d="100"/>
          <a:sy n="100" d="100"/>
        </p:scale>
        <p:origin x="3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16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iburuko leku-mar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u-ES"/>
          </a:p>
        </p:txBody>
      </p:sp>
      <p:sp>
        <p:nvSpPr>
          <p:cNvPr id="3" name="Data leku-mark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2E96E-41F7-40C5-8419-297958CC00FA}" type="datetimeFigureOut">
              <a:rPr lang="eu-ES" smtClean="0"/>
              <a:t>10/30/2013</a:t>
            </a:fld>
            <a:endParaRPr lang="eu-ES"/>
          </a:p>
        </p:txBody>
      </p:sp>
      <p:sp>
        <p:nvSpPr>
          <p:cNvPr id="4" name="Diapositiba-irudiaren leku-mark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u-ES"/>
          </a:p>
        </p:txBody>
      </p:sp>
      <p:sp>
        <p:nvSpPr>
          <p:cNvPr id="5" name="Oharrak Leku-mar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u-ES" smtClean="0"/>
              <a:t>Egin klik testu-estilo nagusiak editatzeko</a:t>
            </a:r>
          </a:p>
          <a:p>
            <a:pPr lvl="1"/>
            <a:r>
              <a:rPr lang="eu-ES" smtClean="0"/>
              <a:t>Bigarren maila</a:t>
            </a:r>
          </a:p>
          <a:p>
            <a:pPr lvl="2"/>
            <a:r>
              <a:rPr lang="eu-ES" smtClean="0"/>
              <a:t>Hirugarren maila</a:t>
            </a:r>
          </a:p>
          <a:p>
            <a:pPr lvl="3"/>
            <a:r>
              <a:rPr lang="eu-ES" smtClean="0"/>
              <a:t>Laugarren maila</a:t>
            </a:r>
          </a:p>
          <a:p>
            <a:pPr lvl="4"/>
            <a:r>
              <a:rPr lang="eu-ES" smtClean="0"/>
              <a:t>Bosgarren maila</a:t>
            </a:r>
            <a:endParaRPr lang="eu-ES"/>
          </a:p>
        </p:txBody>
      </p:sp>
      <p:sp>
        <p:nvSpPr>
          <p:cNvPr id="6" name="Oinaren leku-mark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u-ES"/>
          </a:p>
        </p:txBody>
      </p:sp>
      <p:sp>
        <p:nvSpPr>
          <p:cNvPr id="7" name="Diapositiba-zenbakia leku-mark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999B8-B6B4-4561-A3CD-BBCDAB9FC9D9}" type="slidenum">
              <a:rPr lang="eu-ES" smtClean="0"/>
              <a:t>‹#›</a:t>
            </a:fld>
            <a:endParaRPr lang="eu-ES"/>
          </a:p>
        </p:txBody>
      </p:sp>
    </p:spTree>
    <p:extLst>
      <p:ext uri="{BB962C8B-B14F-4D97-AF65-F5344CB8AC3E}">
        <p14:creationId xmlns:p14="http://schemas.microsoft.com/office/powerpoint/2010/main" val="2743286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positiba-irudiaren leku-marka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Oharrak Leku-mar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u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iapositiba-zenbakia leku-mark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999B8-B6B4-4561-A3CD-BBCDAB9FC9D9}" type="slidenum">
              <a:rPr lang="eu-ES" smtClean="0"/>
              <a:t>1</a:t>
            </a:fld>
            <a:endParaRPr lang="eu-ES"/>
          </a:p>
        </p:txBody>
      </p:sp>
    </p:spTree>
    <p:extLst>
      <p:ext uri="{BB962C8B-B14F-4D97-AF65-F5344CB8AC3E}">
        <p14:creationId xmlns:p14="http://schemas.microsoft.com/office/powerpoint/2010/main" val="867644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uluaren diapositi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ua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u-ES" smtClean="0"/>
              <a:t>Egin klik titulu maisuaren estiloa aldatzeko</a:t>
            </a:r>
            <a:endParaRPr lang="eu-ES" dirty="0"/>
          </a:p>
        </p:txBody>
      </p:sp>
      <p:sp>
        <p:nvSpPr>
          <p:cNvPr id="3" name="Azpititulua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u-ES" smtClean="0"/>
              <a:t>Egin klik maisuaren azpititulu-estiloa editatzeko</a:t>
            </a:r>
            <a:endParaRPr lang="eu-ES" dirty="0"/>
          </a:p>
        </p:txBody>
      </p:sp>
      <p:sp>
        <p:nvSpPr>
          <p:cNvPr id="4" name="Dataren leku-mark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u-ES" smtClean="0"/>
              <a:t>30.10.2013</a:t>
            </a:fld>
            <a:endParaRPr lang="eu-ES"/>
          </a:p>
        </p:txBody>
      </p:sp>
      <p:sp>
        <p:nvSpPr>
          <p:cNvPr id="5" name="Orri-oinaren leku-mark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u-ES"/>
          </a:p>
        </p:txBody>
      </p:sp>
      <p:sp>
        <p:nvSpPr>
          <p:cNvPr id="6" name="Diapositibaren zenbakiaren leku-mark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u-ES" smtClean="0"/>
              <a:t>‹#›</a:t>
            </a:fld>
            <a:endParaRPr lang="eu-ES"/>
          </a:p>
        </p:txBody>
      </p:sp>
    </p:spTree>
    <p:extLst>
      <p:ext uri="{BB962C8B-B14F-4D97-AF65-F5344CB8AC3E}">
        <p14:creationId xmlns:p14="http://schemas.microsoft.com/office/powerpoint/2010/main" val="2520518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ulua eta testu bertika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ua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u-ES" smtClean="0"/>
              <a:t>Egin klik titulu maisuaren estiloa aldatzeko</a:t>
            </a:r>
            <a:endParaRPr lang="eu-ES" dirty="0"/>
          </a:p>
        </p:txBody>
      </p:sp>
      <p:sp>
        <p:nvSpPr>
          <p:cNvPr id="3" name="Testuaren leku-marka bertika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u-ES" smtClean="0"/>
              <a:t>Egin klik testu maisuaren estiloak aldatzeko</a:t>
            </a:r>
          </a:p>
          <a:p>
            <a:pPr lvl="1"/>
            <a:r>
              <a:rPr lang="eu-ES" smtClean="0"/>
              <a:t>Bigarren maila</a:t>
            </a:r>
          </a:p>
          <a:p>
            <a:pPr lvl="2"/>
            <a:r>
              <a:rPr lang="eu-ES" smtClean="0"/>
              <a:t>Hirugarren maila</a:t>
            </a:r>
          </a:p>
          <a:p>
            <a:pPr lvl="3"/>
            <a:r>
              <a:rPr lang="eu-ES" smtClean="0"/>
              <a:t>Laugarren maila</a:t>
            </a:r>
          </a:p>
          <a:p>
            <a:pPr lvl="4"/>
            <a:r>
              <a:rPr lang="eu-ES" smtClean="0"/>
              <a:t>Bosgarren maila</a:t>
            </a:r>
            <a:endParaRPr lang="eu-ES" dirty="0"/>
          </a:p>
        </p:txBody>
      </p:sp>
      <p:sp>
        <p:nvSpPr>
          <p:cNvPr id="4" name="Dataren leku-mark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u-ES" smtClean="0"/>
              <a:t>30.10.2013</a:t>
            </a:fld>
            <a:endParaRPr lang="eu-ES"/>
          </a:p>
        </p:txBody>
      </p:sp>
      <p:sp>
        <p:nvSpPr>
          <p:cNvPr id="5" name="Orri-oinaren leku-mark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u-ES"/>
          </a:p>
        </p:txBody>
      </p:sp>
      <p:sp>
        <p:nvSpPr>
          <p:cNvPr id="6" name="Diapositibaren zenbakiaren leku-mark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u-ES" smtClean="0"/>
              <a:t>‹#›</a:t>
            </a:fld>
            <a:endParaRPr lang="eu-ES"/>
          </a:p>
        </p:txBody>
      </p:sp>
    </p:spTree>
    <p:extLst>
      <p:ext uri="{BB962C8B-B14F-4D97-AF65-F5344CB8AC3E}">
        <p14:creationId xmlns:p14="http://schemas.microsoft.com/office/powerpoint/2010/main" val="2377304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ulu bertikala eta testu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zenburu bertikala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u-ES" smtClean="0"/>
              <a:t>Egin klik titulu maisuaren estiloa aldatzeko</a:t>
            </a:r>
            <a:endParaRPr lang="eu-ES" dirty="0"/>
          </a:p>
        </p:txBody>
      </p:sp>
      <p:sp>
        <p:nvSpPr>
          <p:cNvPr id="3" name="Testuaren leku-marka bertika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u-ES" smtClean="0"/>
              <a:t>Egin klik testu maisuaren estiloak aldatzeko</a:t>
            </a:r>
          </a:p>
          <a:p>
            <a:pPr lvl="1"/>
            <a:r>
              <a:rPr lang="eu-ES" smtClean="0"/>
              <a:t>Bigarren maila</a:t>
            </a:r>
          </a:p>
          <a:p>
            <a:pPr lvl="2"/>
            <a:r>
              <a:rPr lang="eu-ES" smtClean="0"/>
              <a:t>Hirugarren maila</a:t>
            </a:r>
          </a:p>
          <a:p>
            <a:pPr lvl="3"/>
            <a:r>
              <a:rPr lang="eu-ES" smtClean="0"/>
              <a:t>Laugarren maila</a:t>
            </a:r>
          </a:p>
          <a:p>
            <a:pPr lvl="4"/>
            <a:r>
              <a:rPr lang="eu-ES" smtClean="0"/>
              <a:t>Bosgarren maila</a:t>
            </a:r>
            <a:endParaRPr lang="eu-ES" dirty="0"/>
          </a:p>
        </p:txBody>
      </p:sp>
      <p:sp>
        <p:nvSpPr>
          <p:cNvPr id="4" name="Dataren leku-mark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u-ES" smtClean="0"/>
              <a:t>30.10.2013</a:t>
            </a:fld>
            <a:endParaRPr lang="eu-ES"/>
          </a:p>
        </p:txBody>
      </p:sp>
      <p:sp>
        <p:nvSpPr>
          <p:cNvPr id="5" name="Orri-oinaren leku-mark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u-ES"/>
          </a:p>
        </p:txBody>
      </p:sp>
      <p:sp>
        <p:nvSpPr>
          <p:cNvPr id="6" name="Diapositibaren zenbakiaren leku-mark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u-ES" smtClean="0"/>
              <a:t>‹#›</a:t>
            </a:fld>
            <a:endParaRPr lang="eu-ES"/>
          </a:p>
        </p:txBody>
      </p:sp>
    </p:spTree>
    <p:extLst>
      <p:ext uri="{BB962C8B-B14F-4D97-AF65-F5344CB8AC3E}">
        <p14:creationId xmlns:p14="http://schemas.microsoft.com/office/powerpoint/2010/main" val="4161801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ulua eta eduk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ua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u-ES" smtClean="0"/>
              <a:t>Egin klik titulu maisuaren estiloa aldatzeko</a:t>
            </a:r>
            <a:endParaRPr lang="eu-ES" dirty="0"/>
          </a:p>
        </p:txBody>
      </p:sp>
      <p:sp>
        <p:nvSpPr>
          <p:cNvPr id="3" name="Edukiaren leku-mark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u-ES" smtClean="0"/>
              <a:t>Egin klik testu maisuaren estiloak aldatzeko</a:t>
            </a:r>
          </a:p>
          <a:p>
            <a:pPr lvl="1"/>
            <a:r>
              <a:rPr lang="eu-ES" smtClean="0"/>
              <a:t>Bigarren maila</a:t>
            </a:r>
          </a:p>
          <a:p>
            <a:pPr lvl="2"/>
            <a:r>
              <a:rPr lang="eu-ES" smtClean="0"/>
              <a:t>Hirugarren maila</a:t>
            </a:r>
          </a:p>
          <a:p>
            <a:pPr lvl="3"/>
            <a:r>
              <a:rPr lang="eu-ES" smtClean="0"/>
              <a:t>Laugarren maila</a:t>
            </a:r>
          </a:p>
          <a:p>
            <a:pPr lvl="4"/>
            <a:r>
              <a:rPr lang="eu-ES" smtClean="0"/>
              <a:t>Bosgarren maila</a:t>
            </a:r>
            <a:endParaRPr lang="eu-ES" dirty="0"/>
          </a:p>
        </p:txBody>
      </p:sp>
      <p:sp>
        <p:nvSpPr>
          <p:cNvPr id="4" name="Dataren leku-mark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u-ES" smtClean="0"/>
              <a:t>30.10.2013</a:t>
            </a:fld>
            <a:endParaRPr lang="eu-ES"/>
          </a:p>
        </p:txBody>
      </p:sp>
      <p:sp>
        <p:nvSpPr>
          <p:cNvPr id="5" name="Orri-oinaren leku-mark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u-ES"/>
          </a:p>
        </p:txBody>
      </p:sp>
      <p:sp>
        <p:nvSpPr>
          <p:cNvPr id="6" name="Diapositibaren zenbakiaren leku-mark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u-ES" smtClean="0"/>
              <a:t>‹#›</a:t>
            </a:fld>
            <a:endParaRPr lang="eu-ES"/>
          </a:p>
        </p:txBody>
      </p:sp>
    </p:spTree>
    <p:extLst>
      <p:ext uri="{BB962C8B-B14F-4D97-AF65-F5344CB8AC3E}">
        <p14:creationId xmlns:p14="http://schemas.microsoft.com/office/powerpoint/2010/main" val="2960619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talaren goiburu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ua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u-ES" smtClean="0"/>
              <a:t>Egin klik titulu maisuaren estiloa aldatzeko</a:t>
            </a:r>
            <a:endParaRPr lang="eu-ES" dirty="0"/>
          </a:p>
        </p:txBody>
      </p:sp>
      <p:sp>
        <p:nvSpPr>
          <p:cNvPr id="3" name="Testuaren leku-mark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u-ES" smtClean="0"/>
              <a:t>Egin klik testu maisuaren estiloak aldatzeko</a:t>
            </a:r>
          </a:p>
        </p:txBody>
      </p:sp>
      <p:sp>
        <p:nvSpPr>
          <p:cNvPr id="4" name="Dataren leku-mark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u-ES" smtClean="0"/>
              <a:t>30.10.2013</a:t>
            </a:fld>
            <a:endParaRPr lang="eu-ES"/>
          </a:p>
        </p:txBody>
      </p:sp>
      <p:sp>
        <p:nvSpPr>
          <p:cNvPr id="5" name="Orri-oinaren leku-mark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u-ES"/>
          </a:p>
        </p:txBody>
      </p:sp>
      <p:sp>
        <p:nvSpPr>
          <p:cNvPr id="6" name="Diapositibaren zenbakiaren leku-mark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u-ES" smtClean="0"/>
              <a:t>‹#›</a:t>
            </a:fld>
            <a:endParaRPr lang="eu-ES"/>
          </a:p>
        </p:txBody>
      </p:sp>
    </p:spTree>
    <p:extLst>
      <p:ext uri="{BB962C8B-B14F-4D97-AF65-F5344CB8AC3E}">
        <p14:creationId xmlns:p14="http://schemas.microsoft.com/office/powerpoint/2010/main" val="2072125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Bi edu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ua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u-ES" smtClean="0"/>
              <a:t>Egin klik titulu maisuaren estiloa aldatzeko</a:t>
            </a:r>
            <a:endParaRPr lang="eu-ES" dirty="0"/>
          </a:p>
        </p:txBody>
      </p:sp>
      <p:sp>
        <p:nvSpPr>
          <p:cNvPr id="3" name="Edukiaren leku-mark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u-ES" smtClean="0"/>
              <a:t>Egin klik testu maisuaren estiloak aldatzeko</a:t>
            </a:r>
          </a:p>
          <a:p>
            <a:pPr lvl="1"/>
            <a:r>
              <a:rPr lang="eu-ES" smtClean="0"/>
              <a:t>Bigarren maila</a:t>
            </a:r>
          </a:p>
          <a:p>
            <a:pPr lvl="2"/>
            <a:r>
              <a:rPr lang="eu-ES" smtClean="0"/>
              <a:t>Hirugarren maila</a:t>
            </a:r>
          </a:p>
          <a:p>
            <a:pPr lvl="3"/>
            <a:r>
              <a:rPr lang="eu-ES" smtClean="0"/>
              <a:t>Laugarren maila</a:t>
            </a:r>
          </a:p>
          <a:p>
            <a:pPr lvl="4"/>
            <a:r>
              <a:rPr lang="eu-ES" smtClean="0"/>
              <a:t>Bosgarren maila</a:t>
            </a:r>
            <a:endParaRPr lang="eu-ES" dirty="0"/>
          </a:p>
        </p:txBody>
      </p:sp>
      <p:sp>
        <p:nvSpPr>
          <p:cNvPr id="4" name="Edukiaren leku-mark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u-ES" smtClean="0"/>
              <a:t>Egin klik testu maisuaren estiloak aldatzeko</a:t>
            </a:r>
          </a:p>
          <a:p>
            <a:pPr lvl="1"/>
            <a:r>
              <a:rPr lang="eu-ES" smtClean="0"/>
              <a:t>Bigarren maila</a:t>
            </a:r>
          </a:p>
          <a:p>
            <a:pPr lvl="2"/>
            <a:r>
              <a:rPr lang="eu-ES" smtClean="0"/>
              <a:t>Hirugarren maila</a:t>
            </a:r>
          </a:p>
          <a:p>
            <a:pPr lvl="3"/>
            <a:r>
              <a:rPr lang="eu-ES" smtClean="0"/>
              <a:t>Laugarren maila</a:t>
            </a:r>
          </a:p>
          <a:p>
            <a:pPr lvl="4"/>
            <a:r>
              <a:rPr lang="eu-ES" smtClean="0"/>
              <a:t>Bosgarren maila</a:t>
            </a:r>
            <a:endParaRPr lang="eu-ES" dirty="0"/>
          </a:p>
        </p:txBody>
      </p:sp>
      <p:sp>
        <p:nvSpPr>
          <p:cNvPr id="5" name="Dataren leku-mark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u-ES" smtClean="0"/>
              <a:t>30.10.2013</a:t>
            </a:fld>
            <a:endParaRPr lang="eu-ES"/>
          </a:p>
        </p:txBody>
      </p:sp>
      <p:sp>
        <p:nvSpPr>
          <p:cNvPr id="6" name="Orri-oinaren leku-mark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u-ES"/>
          </a:p>
        </p:txBody>
      </p:sp>
      <p:sp>
        <p:nvSpPr>
          <p:cNvPr id="7" name="Diapositibaren zenbakiaren leku-mark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u-ES" smtClean="0"/>
              <a:t>‹#›</a:t>
            </a:fld>
            <a:endParaRPr lang="eu-ES"/>
          </a:p>
        </p:txBody>
      </p:sp>
    </p:spTree>
    <p:extLst>
      <p:ext uri="{BB962C8B-B14F-4D97-AF65-F5344CB8AC3E}">
        <p14:creationId xmlns:p14="http://schemas.microsoft.com/office/powerpoint/2010/main" val="4243403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onparazi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ua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u-ES" smtClean="0"/>
              <a:t>Egin klik titulu maisuaren estiloa aldatzeko</a:t>
            </a:r>
            <a:endParaRPr lang="eu-ES" dirty="0"/>
          </a:p>
        </p:txBody>
      </p:sp>
      <p:sp>
        <p:nvSpPr>
          <p:cNvPr id="3" name="Testuaren leku-mark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u-ES" smtClean="0"/>
              <a:t>Egin klik testu maisuaren estiloak aldatzeko</a:t>
            </a:r>
          </a:p>
        </p:txBody>
      </p:sp>
      <p:sp>
        <p:nvSpPr>
          <p:cNvPr id="4" name="Edukiaren leku-mark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u-ES" smtClean="0"/>
              <a:t>Egin klik testu maisuaren estiloak aldatzeko</a:t>
            </a:r>
          </a:p>
          <a:p>
            <a:pPr lvl="1"/>
            <a:r>
              <a:rPr lang="eu-ES" smtClean="0"/>
              <a:t>Bigarren maila</a:t>
            </a:r>
          </a:p>
          <a:p>
            <a:pPr lvl="2"/>
            <a:r>
              <a:rPr lang="eu-ES" smtClean="0"/>
              <a:t>Hirugarren maila</a:t>
            </a:r>
          </a:p>
          <a:p>
            <a:pPr lvl="3"/>
            <a:r>
              <a:rPr lang="eu-ES" smtClean="0"/>
              <a:t>Laugarren maila</a:t>
            </a:r>
          </a:p>
          <a:p>
            <a:pPr lvl="4"/>
            <a:r>
              <a:rPr lang="eu-ES" smtClean="0"/>
              <a:t>Bosgarren maila</a:t>
            </a:r>
            <a:endParaRPr lang="eu-ES" dirty="0"/>
          </a:p>
        </p:txBody>
      </p:sp>
      <p:sp>
        <p:nvSpPr>
          <p:cNvPr id="5" name="Testuaren leku-mark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u-ES" smtClean="0"/>
              <a:t>Egin klik testu maisuaren estiloak aldatzeko</a:t>
            </a:r>
          </a:p>
        </p:txBody>
      </p:sp>
      <p:sp>
        <p:nvSpPr>
          <p:cNvPr id="6" name="Edukiaren leku-mark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u-ES" smtClean="0"/>
              <a:t>Egin klik testu maisuaren estiloak aldatzeko</a:t>
            </a:r>
          </a:p>
          <a:p>
            <a:pPr lvl="1"/>
            <a:r>
              <a:rPr lang="eu-ES" smtClean="0"/>
              <a:t>Bigarren maila</a:t>
            </a:r>
          </a:p>
          <a:p>
            <a:pPr lvl="2"/>
            <a:r>
              <a:rPr lang="eu-ES" smtClean="0"/>
              <a:t>Hirugarren maila</a:t>
            </a:r>
          </a:p>
          <a:p>
            <a:pPr lvl="3"/>
            <a:r>
              <a:rPr lang="eu-ES" smtClean="0"/>
              <a:t>Laugarren maila</a:t>
            </a:r>
          </a:p>
          <a:p>
            <a:pPr lvl="4"/>
            <a:r>
              <a:rPr lang="eu-ES" smtClean="0"/>
              <a:t>Bosgarren maila</a:t>
            </a:r>
            <a:endParaRPr lang="eu-ES" dirty="0"/>
          </a:p>
        </p:txBody>
      </p:sp>
      <p:sp>
        <p:nvSpPr>
          <p:cNvPr id="7" name="Dataren leku-mark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u-ES" smtClean="0"/>
              <a:t>30.10.2013</a:t>
            </a:fld>
            <a:endParaRPr lang="eu-ES"/>
          </a:p>
        </p:txBody>
      </p:sp>
      <p:sp>
        <p:nvSpPr>
          <p:cNvPr id="8" name="Orri-oinaren leku-mark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u-ES"/>
          </a:p>
        </p:txBody>
      </p:sp>
      <p:sp>
        <p:nvSpPr>
          <p:cNvPr id="9" name="Diapositibaren zenbakiaren leku-mark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u-ES" smtClean="0"/>
              <a:t>‹#›</a:t>
            </a:fld>
            <a:endParaRPr lang="eu-ES"/>
          </a:p>
        </p:txBody>
      </p:sp>
    </p:spTree>
    <p:extLst>
      <p:ext uri="{BB962C8B-B14F-4D97-AF65-F5344CB8AC3E}">
        <p14:creationId xmlns:p14="http://schemas.microsoft.com/office/powerpoint/2010/main" val="3953759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ulua bakar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ua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u-ES" smtClean="0"/>
              <a:t>Egin klik titulu maisuaren estiloa aldatzeko</a:t>
            </a:r>
            <a:endParaRPr lang="eu-ES" dirty="0"/>
          </a:p>
        </p:txBody>
      </p:sp>
      <p:sp>
        <p:nvSpPr>
          <p:cNvPr id="3" name="Dataren leku-mark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u-ES" smtClean="0"/>
              <a:t>30.10.2013</a:t>
            </a:fld>
            <a:endParaRPr lang="eu-ES"/>
          </a:p>
        </p:txBody>
      </p:sp>
      <p:sp>
        <p:nvSpPr>
          <p:cNvPr id="4" name="Orri-oinaren leku-mark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u-ES"/>
          </a:p>
        </p:txBody>
      </p:sp>
      <p:sp>
        <p:nvSpPr>
          <p:cNvPr id="5" name="Diapositibaren zenbakiaren leku-mark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u-ES" smtClean="0"/>
              <a:t>‹#›</a:t>
            </a:fld>
            <a:endParaRPr lang="eu-ES"/>
          </a:p>
        </p:txBody>
      </p:sp>
    </p:spTree>
    <p:extLst>
      <p:ext uri="{BB962C8B-B14F-4D97-AF65-F5344CB8AC3E}">
        <p14:creationId xmlns:p14="http://schemas.microsoft.com/office/powerpoint/2010/main" val="3815284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Huts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aren leku-mark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u-ES" smtClean="0"/>
              <a:t>30.10.2013</a:t>
            </a:fld>
            <a:endParaRPr lang="eu-ES"/>
          </a:p>
        </p:txBody>
      </p:sp>
      <p:sp>
        <p:nvSpPr>
          <p:cNvPr id="3" name="Orri-oinaren leku-mark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u-ES"/>
          </a:p>
        </p:txBody>
      </p:sp>
      <p:sp>
        <p:nvSpPr>
          <p:cNvPr id="4" name="Diapositibaren zenbakiaren leku-mark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u-ES" smtClean="0"/>
              <a:t>‹#›</a:t>
            </a:fld>
            <a:endParaRPr lang="eu-ES"/>
          </a:p>
        </p:txBody>
      </p:sp>
    </p:spTree>
    <p:extLst>
      <p:ext uri="{BB962C8B-B14F-4D97-AF65-F5344CB8AC3E}">
        <p14:creationId xmlns:p14="http://schemas.microsoft.com/office/powerpoint/2010/main" val="3035599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Epigrafedun eduk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ua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u-ES" smtClean="0"/>
              <a:t>Egin klik titulu maisuaren estiloa aldatzeko</a:t>
            </a:r>
            <a:endParaRPr lang="eu-ES" dirty="0"/>
          </a:p>
        </p:txBody>
      </p:sp>
      <p:sp>
        <p:nvSpPr>
          <p:cNvPr id="3" name="Edukiaren leku-mark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u-ES" smtClean="0"/>
              <a:t>Egin klik testu maisuaren estiloak aldatzeko</a:t>
            </a:r>
          </a:p>
          <a:p>
            <a:pPr lvl="1"/>
            <a:r>
              <a:rPr lang="eu-ES" smtClean="0"/>
              <a:t>Bigarren maila</a:t>
            </a:r>
          </a:p>
          <a:p>
            <a:pPr lvl="2"/>
            <a:r>
              <a:rPr lang="eu-ES" smtClean="0"/>
              <a:t>Hirugarren maila</a:t>
            </a:r>
          </a:p>
          <a:p>
            <a:pPr lvl="3"/>
            <a:r>
              <a:rPr lang="eu-ES" smtClean="0"/>
              <a:t>Laugarren maila</a:t>
            </a:r>
          </a:p>
          <a:p>
            <a:pPr lvl="4"/>
            <a:r>
              <a:rPr lang="eu-ES" smtClean="0"/>
              <a:t>Bosgarren maila</a:t>
            </a:r>
            <a:endParaRPr lang="eu-ES" dirty="0"/>
          </a:p>
        </p:txBody>
      </p:sp>
      <p:sp>
        <p:nvSpPr>
          <p:cNvPr id="4" name="Testuaren leku-mark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u-ES" smtClean="0"/>
              <a:t>Egin klik testu maisuaren estiloak aldatzeko</a:t>
            </a:r>
          </a:p>
        </p:txBody>
      </p:sp>
      <p:sp>
        <p:nvSpPr>
          <p:cNvPr id="5" name="Dataren leku-mark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u-ES" smtClean="0"/>
              <a:t>30.10.2013</a:t>
            </a:fld>
            <a:endParaRPr lang="eu-ES"/>
          </a:p>
        </p:txBody>
      </p:sp>
      <p:sp>
        <p:nvSpPr>
          <p:cNvPr id="6" name="Orri-oinaren leku-mark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u-ES"/>
          </a:p>
        </p:txBody>
      </p:sp>
      <p:sp>
        <p:nvSpPr>
          <p:cNvPr id="7" name="Diapositibaren zenbakiaren leku-mark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u-ES" smtClean="0"/>
              <a:t>‹#›</a:t>
            </a:fld>
            <a:endParaRPr lang="eu-ES"/>
          </a:p>
        </p:txBody>
      </p:sp>
    </p:spTree>
    <p:extLst>
      <p:ext uri="{BB962C8B-B14F-4D97-AF65-F5344CB8AC3E}">
        <p14:creationId xmlns:p14="http://schemas.microsoft.com/office/powerpoint/2010/main" val="1714960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Epigrafedun iru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ua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u-ES" smtClean="0"/>
              <a:t>Egin klik titulu maisuaren estiloa aldatzeko</a:t>
            </a:r>
            <a:endParaRPr lang="eu-ES" dirty="0"/>
          </a:p>
        </p:txBody>
      </p:sp>
      <p:sp>
        <p:nvSpPr>
          <p:cNvPr id="3" name="Irudiaren leku-marka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u-ES" smtClean="0"/>
              <a:t>Egin klik ikonoan argazkia gehitzeko</a:t>
            </a:r>
            <a:endParaRPr lang="eu-ES" dirty="0"/>
          </a:p>
        </p:txBody>
      </p:sp>
      <p:sp>
        <p:nvSpPr>
          <p:cNvPr id="4" name="Testuaren leku-mark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u-ES" smtClean="0"/>
              <a:t>Egin klik testu maisuaren estiloak aldatzeko</a:t>
            </a:r>
          </a:p>
        </p:txBody>
      </p:sp>
      <p:sp>
        <p:nvSpPr>
          <p:cNvPr id="5" name="Dataren leku-mark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u-ES" smtClean="0"/>
              <a:t>30.10.2013</a:t>
            </a:fld>
            <a:endParaRPr lang="eu-ES"/>
          </a:p>
        </p:txBody>
      </p:sp>
      <p:sp>
        <p:nvSpPr>
          <p:cNvPr id="6" name="Orri-oinaren leku-mark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u-ES"/>
          </a:p>
        </p:txBody>
      </p:sp>
      <p:sp>
        <p:nvSpPr>
          <p:cNvPr id="7" name="Diapositibaren zenbakiaren leku-mark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u-ES" smtClean="0"/>
              <a:t>‹#›</a:t>
            </a:fld>
            <a:endParaRPr lang="eu-ES"/>
          </a:p>
        </p:txBody>
      </p:sp>
    </p:spTree>
    <p:extLst>
      <p:ext uri="{BB962C8B-B14F-4D97-AF65-F5344CB8AC3E}">
        <p14:creationId xmlns:p14="http://schemas.microsoft.com/office/powerpoint/2010/main" val="3255540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zenaren leku-mark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u-ES" smtClean="0"/>
              <a:t>Egin klik titulu maisuaren estiloa aldatzeko</a:t>
            </a:r>
            <a:endParaRPr lang="eu-ES" dirty="0"/>
          </a:p>
        </p:txBody>
      </p:sp>
      <p:sp>
        <p:nvSpPr>
          <p:cNvPr id="3" name="Testuaren leku-mark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u-ES" smtClean="0"/>
              <a:t>Egin klik testu maisuaren estiloak aldatzeko</a:t>
            </a:r>
          </a:p>
          <a:p>
            <a:pPr lvl="1"/>
            <a:r>
              <a:rPr lang="eu-ES" smtClean="0"/>
              <a:t>Bigarren maila</a:t>
            </a:r>
          </a:p>
          <a:p>
            <a:pPr lvl="2"/>
            <a:r>
              <a:rPr lang="eu-ES" smtClean="0"/>
              <a:t>Hirugarren maila</a:t>
            </a:r>
          </a:p>
          <a:p>
            <a:pPr lvl="3"/>
            <a:r>
              <a:rPr lang="eu-ES" smtClean="0"/>
              <a:t>Laugarren maila</a:t>
            </a:r>
          </a:p>
          <a:p>
            <a:pPr lvl="4"/>
            <a:r>
              <a:rPr lang="eu-ES" smtClean="0"/>
              <a:t>Bosgarren maila</a:t>
            </a:r>
            <a:endParaRPr lang="eu-ES" dirty="0"/>
          </a:p>
        </p:txBody>
      </p:sp>
      <p:sp>
        <p:nvSpPr>
          <p:cNvPr id="4" name="Dataren leku-mark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18F51-09EC-435C-A3BA-64A766E099C0}" type="datetimeFigureOut">
              <a:rPr lang="eu-ES" smtClean="0"/>
              <a:t>30.10.2013</a:t>
            </a:fld>
            <a:endParaRPr lang="eu-ES"/>
          </a:p>
        </p:txBody>
      </p:sp>
      <p:sp>
        <p:nvSpPr>
          <p:cNvPr id="5" name="Orri-oinaren leku-mark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u-ES"/>
          </a:p>
        </p:txBody>
      </p:sp>
      <p:sp>
        <p:nvSpPr>
          <p:cNvPr id="6" name="Diapositibaren zenbakiaren leku-mark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5586-F03A-48D1-94DF-16B239DF4FB5}" type="slidenum">
              <a:rPr lang="eu-ES" smtClean="0"/>
              <a:t>‹#›</a:t>
            </a:fld>
            <a:endParaRPr lang="eu-ES"/>
          </a:p>
        </p:txBody>
      </p:sp>
    </p:spTree>
    <p:extLst>
      <p:ext uri="{BB962C8B-B14F-4D97-AF65-F5344CB8AC3E}">
        <p14:creationId xmlns:p14="http://schemas.microsoft.com/office/powerpoint/2010/main" val="4124136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u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ua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u-ES" dirty="0"/>
          </a:p>
        </p:txBody>
      </p:sp>
      <p:sp>
        <p:nvSpPr>
          <p:cNvPr id="3" name="Azpititulua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u-ES" dirty="0"/>
          </a:p>
        </p:txBody>
      </p:sp>
    </p:spTree>
    <p:extLst>
      <p:ext uri="{BB962C8B-B14F-4D97-AF65-F5344CB8AC3E}">
        <p14:creationId xmlns:p14="http://schemas.microsoft.com/office/powerpoint/2010/main" val="2426011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</Words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</cp:revision>
</cp:coreProperties>
</file>