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rtl="1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מיקום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3632E96E-41F7-40C5-8419-297958CC00FA}" type="datetimeFigureOut">
              <a:rPr lang="he-IL" smtClean="0"/>
              <a:t>10/30/2013</a:t>
            </a:fld>
            <a:endParaRPr lang="he-IL"/>
          </a:p>
        </p:txBody>
      </p:sp>
      <p:sp>
        <p:nvSpPr>
          <p:cNvPr id="4" name="מציין מיקום של תמונת שקף 3"/>
          <p:cNvSpPr>
            <a:spLocks noChangeAspect="1" noGrp="1" noRo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הערות מקום מציין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מאסטר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תחתון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ף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2E6999B8-B6B4-4561-A3CD-BBCDAB9FC9D9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ף 1"/>
          <p:cNvSpPr>
            <a:spLocks noChangeAspect="1" noGrp="1" noRo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הערות מקום מציין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>
              <a:latin typeface="Arial" pitchFamily="34" charset="0" panose="020B0604020202020204"/>
              <a:cs typeface="Arial" pitchFamily="34" charset="0" panose="020B0604020202020204"/>
            </a:endParaRPr>
          </a:p>
        </p:txBody>
      </p:sp>
      <p:sp>
        <p:nvSpPr>
          <p:cNvPr id="4" name="מציין מיקום של מספר שקף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he-IL" smtClean="0"/>
              <a:t>1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0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של תמונה 2"/>
          <p:cNvSpPr>
            <a:spLocks noChangeAspect="1"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he-IL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 dirty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he-IL" smtClean="0"/>
              <a:t>30.10.2013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Arial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Pages>0</Pages>
  <Words>1</Words>
  <Characters>0</Characters>
  <CharactersWithSpaces>0</CharactersWithSpaces>
  <Application/>
  <DocSecurity>0</DocSecurity>
  <PresentationFormat>Widescreen</PresentationFormat>
  <Lines>0</Lines>
  <Paragraphs>1</Paragraphs>
  <Slides>1</Slides>
  <Notes>1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1</cp:revision>
  <dcterms:created xsi:type="dcterms:W3CDTF">2012-12-03T06:56:55Z</dcterms:created>
  <dcterms:modified xsi:type="dcterms:W3CDTF">2013-10-30T14:12:17Z</dcterms:modified>
  <cp:category/>
  <cp:contentStatus/>
  <cp:version/>
</cp:coreProperties>
</file>