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lv-LV" smtClean="0"/>
              <a:t>10/30/2013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es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iezīmes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smtClean="0"/>
              <a:t>Rediģēt šablona apakšvirsraksta stilu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Attēla vietturis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smtClean="0"/>
              <a:t>Noklikšķiniet uz ikonas, lai pievienotu attēlu</a:t>
            </a:r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lv-LV" smtClean="0"/>
              <a:t>30.10.2013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