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i-L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ශීර්ෂ තැන් දරන්නා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i-LK"/>
          </a:p>
        </p:txBody>
      </p:sp>
      <p:sp>
        <p:nvSpPr>
          <p:cNvPr id="3" name="දින ස්ථාන දරන්නා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si-LK" smtClean="0"/>
              <a:t>10/30/2013</a:t>
            </a:fld>
            <a:endParaRPr lang="si-LK"/>
          </a:p>
        </p:txBody>
      </p:sp>
      <p:sp>
        <p:nvSpPr>
          <p:cNvPr id="4" name="ස්ලයිඩ අංක තැන් දරන්න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i-LK"/>
          </a:p>
        </p:txBody>
      </p:sp>
      <p:sp>
        <p:nvSpPr>
          <p:cNvPr id="5" name="සටහන් ස්ථාන දරන්නා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/>
          </a:p>
        </p:txBody>
      </p:sp>
      <p:sp>
        <p:nvSpPr>
          <p:cNvPr id="6" name="පාදක තැන් දරන්නා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i-LK"/>
          </a:p>
        </p:txBody>
      </p:sp>
      <p:sp>
        <p:nvSpPr>
          <p:cNvPr id="7" name="ස්ලයිඩ අංක තැන් දරන්නා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විනිවිදක රූපය ස්ථාන දරන්න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සටහන් ස්ථාන දරන්නා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i-L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ස්ලයිඩ අංක තැන් දරන්නා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si-LK" smtClean="0"/>
              <a:t>1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මාතෘකා ස්ලයිඩ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උපසිරැසි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i-LK" smtClean="0"/>
              <a:t>ප්‍රධාන උපසිරැසි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මාතෘකාව සහ පෙළ සිරස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 smtClean="0"/>
              <a:t>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සිරස් පෙළ ස්ථාන රඳවනය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සිරස් මාතෘකාව සහ පෙ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සිරස් මාතෘකාව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සිරස් පෙළ ස්ථාන රඳවනය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මාතෘකා ස්ලයිඩ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අන්තර්ගත ස්ථාන දරන්නා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අංශ ශීර්ෂක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පෙළ තැන් දරන්නා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අන්තර්ගතය දෙකක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අන්තර්ගත ස්ථාන දරන්නා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අන්තර්ගත ස්ථාන දරන්නා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i-LK" smtClean="0"/>
              <a:t>අන්තර්ගත ස්ථාන දරන්නා 2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5" name="දින ස්ථාන දරන්නා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6" name="පාදක තැන් දරන්නා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7" name="ස්ලයිඩ අංක තැන් දරන්නා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සංසන්දන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පෙළ තැන් දරන්නා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</p:txBody>
      </p:sp>
      <p:sp>
        <p:nvSpPr>
          <p:cNvPr id="4" name="අන්තර්ගත ස්ථාන දරන්නා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5" name="පෙළ තැන් දරන්නා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</p:txBody>
      </p:sp>
      <p:sp>
        <p:nvSpPr>
          <p:cNvPr id="6" name="අන්තර්ගත ස්ථාන දරන්නා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7" name="දින ස්ථාන දරන්නා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8" name="පාදක තැන් දරන්නා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9" name="ස්ලයිඩ අංක තැන් දරන්නා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මාතෘකාව පමණ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 smtClean="0"/>
              <a:t>ප්‍රධාන පෙළ මෝස්තර සංස්කරණය කිරීමට ක්ලික් කරන්න</a:t>
            </a:r>
            <a:endParaRPr lang="si-LK" dirty="0"/>
          </a:p>
        </p:txBody>
      </p:sp>
      <p:sp>
        <p:nvSpPr>
          <p:cNvPr id="3" name="දින ස්ථාන දරන්නා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4" name="පාදක තැන් දරන්නා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හිස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දින ස්ථාන දරන්නා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3" name="පාදක තැන් දරන්නා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4" name="ස්ලයිඩ අංක තැන් දරන්නා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ශීර්ෂ පාඨය සහිත අන්තර්ගත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i-LK" smtClean="0"/>
              <a:t>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අන්තර්ගත ස්ථාන දරන්නා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පෙළ තැන් දරන්නා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</p:txBody>
      </p:sp>
      <p:sp>
        <p:nvSpPr>
          <p:cNvPr id="5" name="දින ස්ථාන දරන්නා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6" name="පාදක තැන් දරන්නා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7" name="ස්ලයිඩ අංක තැන් දරන්නා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ශීර්ෂ පාඨය සහිත පින්තූර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පින්තූර ස්ථාන දරන්නා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i-LK" smtClean="0"/>
              <a:t>පින්තූරය එක් කිරීමට අයිකනය ක්ලික් කරන්න</a:t>
            </a:r>
            <a:endParaRPr lang="si-LK" dirty="0"/>
          </a:p>
        </p:txBody>
      </p:sp>
      <p:sp>
        <p:nvSpPr>
          <p:cNvPr id="4" name="පෙළ තැන් දරන්නා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</p:txBody>
      </p:sp>
      <p:sp>
        <p:nvSpPr>
          <p:cNvPr id="5" name="දින ස්ථාන දරන්නා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6" name="පාදක තැන් දරන්නා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i-LK"/>
          </a:p>
        </p:txBody>
      </p:sp>
      <p:sp>
        <p:nvSpPr>
          <p:cNvPr id="7" name="ස්ලයිඩ අංක තැන් දරන්නා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 තැන් දරන්නා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i-LK" smtClean="0"/>
              <a:t>ප්‍රධාන මාතෘකා විලාසය සංස්කරණය කිරීමට ක්ලික් කරන්න</a:t>
            </a:r>
            <a:endParaRPr lang="si-LK" dirty="0"/>
          </a:p>
        </p:txBody>
      </p:sp>
      <p:sp>
        <p:nvSpPr>
          <p:cNvPr id="3" name="පෙළ තැන් දරන්නා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i-LK" smtClean="0"/>
              <a:t>ප්‍රධාන පෙළ මෝස්තර සංස්කරණය කිරීමට ක්ලික් කරන්න</a:t>
            </a:r>
          </a:p>
          <a:p>
            <a:pPr lvl="1"/>
            <a:r>
              <a:rPr lang="si-LK" smtClean="0"/>
              <a:t>දෙවන මට්ටම</a:t>
            </a:r>
          </a:p>
          <a:p>
            <a:pPr lvl="2"/>
            <a:r>
              <a:rPr lang="si-LK" smtClean="0"/>
              <a:t>තුන්වන මට්ටම</a:t>
            </a:r>
          </a:p>
          <a:p>
            <a:pPr lvl="3"/>
            <a:r>
              <a:rPr lang="si-LK" smtClean="0"/>
              <a:t>හතරවන මට්ටම</a:t>
            </a:r>
          </a:p>
          <a:p>
            <a:pPr lvl="4"/>
            <a:r>
              <a:rPr lang="si-LK" smtClean="0"/>
              <a:t>පස්වන මට්ටම</a:t>
            </a:r>
            <a:endParaRPr lang="si-LK" dirty="0"/>
          </a:p>
        </p:txBody>
      </p:sp>
      <p:sp>
        <p:nvSpPr>
          <p:cNvPr id="4" name="දින ස්ථාන දරන්නා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si-LK" smtClean="0"/>
              <a:t>30.10.2013</a:t>
            </a:fld>
            <a:endParaRPr lang="si-LK"/>
          </a:p>
        </p:txBody>
      </p:sp>
      <p:sp>
        <p:nvSpPr>
          <p:cNvPr id="5" name="පාදක තැන් දරන්නා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i-LK"/>
          </a:p>
        </p:txBody>
      </p:sp>
      <p:sp>
        <p:nvSpPr>
          <p:cNvPr id="6" name="ස්ලයිඩ අංක තැන් දරන්නා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si-LK" smtClean="0"/>
              <a:t>‹#›</a:t>
            </a:fld>
            <a:endParaRPr lang="si-LK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i-L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මාතෘකාව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i-LK" dirty="0"/>
          </a:p>
        </p:txBody>
      </p:sp>
      <p:sp>
        <p:nvSpPr>
          <p:cNvPr id="3" name="උපසිරැසි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i-LK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