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Cyrl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/>
              <a:t>Кликните и уредите стил поднаслова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/>
              <a:t>Уредите стил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/>
              <a:t>Уредите стил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5" name="Чувар места за 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/>
              <a:t>Уредите стил текста мастера</a:t>
            </a:r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/>
              <a:t>Уредите стил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/>
              <a:t>Уредите стил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наслов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Cyrl-RS"/>
              <a:t>Кликните и уредите наслов</a:t>
            </a:r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RS"/>
              <a:t>Уредите стил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r-Cyrl-RS" smtClean="0"/>
              <a:t>2018-09-13</a:t>
            </a:fld>
            <a:endParaRPr lang="sr-Cyrl-R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Cyrl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