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giữ chỗ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vi-VN" smtClean="0"/>
              <a:t>10/30/2013</a:t>
            </a:fld>
            <a:endParaRPr lang="vi-VN"/>
          </a:p>
        </p:txBody>
      </p:sp>
      <p:sp>
        <p:nvSpPr>
          <p:cNvPr id="4" name="Slide Hình ảnh giữ chỗ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Ghi chú Chỗ giữ chỗ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Hình ảnh giữ chỗ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Ghi chú Chỗ giữ chỗ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hỗ dành sẵn cho Số hiệu Bản chiế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Bấm &amp; sửa kiểu phụ đề của Bản chính</a:t>
            </a:r>
            <a:endParaRPr lang="vi-VN" dirty="0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Hình ảnh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Nhấp vào biểu tượng để thêm hình ảnh</a:t>
            </a:r>
            <a:endParaRPr lang="vi-VN" dirty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vi-VN" dirty="0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 dirty="0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